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EE9D1-F8B7-4E98-85F8-29E821BB8C8E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9EDB8-81BB-493D-9AB2-FF706EF34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9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6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5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82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9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56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51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6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9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3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0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9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1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6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8DB43-998C-4E43-923E-63CE95B04F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AA42-FE37-48EE-8F66-39D2C7DF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21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8FAE-420C-4D99-9A02-AE59B3CFB7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Book Review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084B9-7395-45B1-9764-9418A2FD0F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By: Sarah Becker</a:t>
            </a:r>
          </a:p>
        </p:txBody>
      </p:sp>
    </p:spTree>
    <p:extLst>
      <p:ext uri="{BB962C8B-B14F-4D97-AF65-F5344CB8AC3E}">
        <p14:creationId xmlns:p14="http://schemas.microsoft.com/office/powerpoint/2010/main" val="198218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8604B-230A-42E3-8B73-ADE6AA5B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Book rating/Recommendation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E2F84-01F1-4D28-8107-CB2356163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RATE: 9/10 WOULD RECOMMEND READING THIS BOOK</a:t>
            </a:r>
          </a:p>
        </p:txBody>
      </p:sp>
    </p:spTree>
    <p:extLst>
      <p:ext uri="{BB962C8B-B14F-4D97-AF65-F5344CB8AC3E}">
        <p14:creationId xmlns:p14="http://schemas.microsoft.com/office/powerpoint/2010/main" val="97530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E6FA-CBFB-4EE3-B2EA-9A5BFFF4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Divergent</a:t>
            </a:r>
            <a:br>
              <a:rPr lang="en-US" dirty="0"/>
            </a:br>
            <a:r>
              <a:rPr lang="en-US" dirty="0"/>
              <a:t>By: Veronica Roth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A3ED1-A753-481A-A3F8-819CEE1A5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98" y="2057401"/>
            <a:ext cx="3045041" cy="4258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8C79D5-C086-4CC4-956F-4788075BF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602" y="2296020"/>
            <a:ext cx="3604336" cy="40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3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8FDC-B582-4945-9802-0002F8C32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9A639-AD5F-463E-822A-61A0C665A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Tris Prior moves from Abnegation to Dauntless</a:t>
            </a:r>
          </a:p>
        </p:txBody>
      </p:sp>
    </p:spTree>
    <p:extLst>
      <p:ext uri="{BB962C8B-B14F-4D97-AF65-F5344CB8AC3E}">
        <p14:creationId xmlns:p14="http://schemas.microsoft.com/office/powerpoint/2010/main" val="205929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B1C9D-C97A-481B-87FF-5AF1B9A2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Beatrice is From abnegation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2B046-FB27-48D5-9938-5D23B4DE6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14" y="2162299"/>
            <a:ext cx="4020844" cy="39313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9298F2-D6F9-487D-8FE0-072C06188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767" y="2704153"/>
            <a:ext cx="6046433" cy="28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3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19D8-E2E0-4C80-B3ED-2DD13279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Tris chooses Dauntless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E6B3A1-3878-4131-BE96-F5EA7EE9F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902" y="2524804"/>
            <a:ext cx="5424626" cy="3720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B2BC62-B27C-4388-9D1D-2990C9FDC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72" y="2524804"/>
            <a:ext cx="3982838" cy="37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2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B389-6114-44DD-8A34-AEA7B57E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Character that changed the most: Tobias (four)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35C12-E22E-4B17-91DE-09C6FFB00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5" y="2330819"/>
            <a:ext cx="4856085" cy="2972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03CC9-121A-474C-85C5-850A50A2D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971" y="2330819"/>
            <a:ext cx="4856085" cy="2972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755015-E8D5-4430-83D8-66000A4387AD}"/>
              </a:ext>
            </a:extLst>
          </p:cNvPr>
          <p:cNvSpPr txBox="1"/>
          <p:nvPr/>
        </p:nvSpPr>
        <p:spPr>
          <a:xfrm>
            <a:off x="2538776" y="5908961"/>
            <a:ext cx="711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Tobias: “I am kinder than I seemed in training I promise.” (403).</a:t>
            </a:r>
          </a:p>
        </p:txBody>
      </p:sp>
    </p:spTree>
    <p:extLst>
      <p:ext uri="{BB962C8B-B14F-4D97-AF65-F5344CB8AC3E}">
        <p14:creationId xmlns:p14="http://schemas.microsoft.com/office/powerpoint/2010/main" val="184889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5E13-1F8C-43BD-9E60-DC131AB3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840" y="617876"/>
            <a:ext cx="8610600" cy="15513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Connection to real life: Stereotypes in society/facing fears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C7C00-FF3F-4BC8-A634-BCD934370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15" y="2541696"/>
            <a:ext cx="3767233" cy="316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7411C6-7F5E-4F92-BE23-74E752E44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090" y="2508173"/>
            <a:ext cx="4020750" cy="2678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6D8A09-5654-41F5-A4C7-7FBB9373CDCE}"/>
              </a:ext>
            </a:extLst>
          </p:cNvPr>
          <p:cNvSpPr txBox="1"/>
          <p:nvPr/>
        </p:nvSpPr>
        <p:spPr>
          <a:xfrm>
            <a:off x="3433667" y="6159114"/>
            <a:ext cx="604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“’I’m Christina,’ she says offering me her hand.” (51).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0D31E-51E6-4BFA-A2C9-D790DD06C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692" y="2508173"/>
            <a:ext cx="2645545" cy="32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4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1CF6-6E25-46AC-9DCE-5C67D301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Significance of title: divergent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E54F4-AEFB-4737-B32A-6733DD465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0263"/>
            <a:ext cx="4068934" cy="2645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6AC94E-876C-4C2C-A387-EE2CC77FC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544" y="2778618"/>
            <a:ext cx="5957656" cy="2297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8AD570-F9B4-4018-AE73-6A7F8E8292B9}"/>
              </a:ext>
            </a:extLst>
          </p:cNvPr>
          <p:cNvSpPr txBox="1"/>
          <p:nvPr/>
        </p:nvSpPr>
        <p:spPr>
          <a:xfrm>
            <a:off x="275336" y="5612359"/>
            <a:ext cx="1164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Tris: ”It’s my choice now, no matter what the test says. Abnegation. Dauntless. Erudite. Divergent.” (23).</a:t>
            </a:r>
          </a:p>
        </p:txBody>
      </p:sp>
    </p:spTree>
    <p:extLst>
      <p:ext uri="{BB962C8B-B14F-4D97-AF65-F5344CB8AC3E}">
        <p14:creationId xmlns:p14="http://schemas.microsoft.com/office/powerpoint/2010/main" val="279874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C329-FFB5-49B0-B9F3-ED2C2070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Reading level of divergent: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0A248-8361-4F8C-8EF1-AA048EC81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DRA LEVEL: 70  It has a 7</a:t>
            </a:r>
            <a:r>
              <a:rPr lang="en-US" baseline="30000" dirty="0"/>
              <a:t>th</a:t>
            </a:r>
            <a:r>
              <a:rPr lang="en-US" dirty="0"/>
              <a:t>-8</a:t>
            </a:r>
            <a:r>
              <a:rPr lang="en-US" baseline="30000" dirty="0"/>
              <a:t>th</a:t>
            </a:r>
            <a:r>
              <a:rPr lang="en-US" dirty="0"/>
              <a:t> grade reading level. Recommended 9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385297513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235</TotalTime>
  <Words>134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Book Review Project</vt:lpstr>
      <vt:lpstr>Divergent By: Veronica Roth</vt:lpstr>
      <vt:lpstr>summary</vt:lpstr>
      <vt:lpstr>Beatrice is From abnegation</vt:lpstr>
      <vt:lpstr>Tris chooses Dauntless</vt:lpstr>
      <vt:lpstr>Character that changed the most: Tobias (four)</vt:lpstr>
      <vt:lpstr>Connection to real life: Stereotypes in society/facing fears</vt:lpstr>
      <vt:lpstr>Significance of title: divergent</vt:lpstr>
      <vt:lpstr>Reading level of divergent:</vt:lpstr>
      <vt:lpstr>Book rating/Recommendation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Review Project</dc:title>
  <dc:creator>Jonathan Becker</dc:creator>
  <cp:lastModifiedBy>Susan L Morris</cp:lastModifiedBy>
  <cp:revision>19</cp:revision>
  <dcterms:created xsi:type="dcterms:W3CDTF">2018-01-09T22:43:31Z</dcterms:created>
  <dcterms:modified xsi:type="dcterms:W3CDTF">2018-01-10T12:20:29Z</dcterms:modified>
</cp:coreProperties>
</file>